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7" r:id="rId4"/>
    <p:sldId id="258" r:id="rId5"/>
    <p:sldId id="260" r:id="rId6"/>
    <p:sldId id="267" r:id="rId7"/>
    <p:sldId id="270" r:id="rId8"/>
    <p:sldId id="278" r:id="rId9"/>
    <p:sldId id="257" r:id="rId10"/>
    <p:sldId id="279" r:id="rId11"/>
    <p:sldId id="274" r:id="rId12"/>
    <p:sldId id="275" r:id="rId13"/>
    <p:sldId id="268" r:id="rId14"/>
    <p:sldId id="281" r:id="rId15"/>
    <p:sldId id="269" r:id="rId16"/>
    <p:sldId id="263" r:id="rId17"/>
    <p:sldId id="27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12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8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4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8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9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6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9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811A6C-040C-4C5A-8FF3-63EC6CC40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436D0-E9FB-9A0C-24F0-0D9F3919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397275"/>
            <a:ext cx="5230446" cy="3761257"/>
          </a:xfrm>
        </p:spPr>
        <p:txBody>
          <a:bodyPr anchor="ctr">
            <a:normAutofit/>
          </a:bodyPr>
          <a:lstStyle/>
          <a:p>
            <a:r>
              <a:rPr lang="en-US" dirty="0"/>
              <a:t>Sanctum Character App</a:t>
            </a:r>
            <a:br>
              <a:rPr lang="en-US" dirty="0"/>
            </a:br>
            <a:r>
              <a:rPr lang="en-US" dirty="0"/>
              <a:t>Progress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F8E04-1983-D22C-B4B6-C55C4BDB7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2" y="4846029"/>
            <a:ext cx="5363817" cy="1375512"/>
          </a:xfrm>
        </p:spPr>
        <p:txBody>
          <a:bodyPr anchor="ctr">
            <a:normAutofit/>
          </a:bodyPr>
          <a:lstStyle/>
          <a:p>
            <a:r>
              <a:rPr lang="en-US" dirty="0"/>
              <a:t>Johnathan Partridge</a:t>
            </a:r>
          </a:p>
        </p:txBody>
      </p:sp>
      <p:pic>
        <p:nvPicPr>
          <p:cNvPr id="4" name="Picture 3" descr="Person writing on a notepad">
            <a:extLst>
              <a:ext uri="{FF2B5EF4-FFF2-40B4-BE49-F238E27FC236}">
                <a16:creationId xmlns:a16="http://schemas.microsoft.com/office/drawing/2014/main" id="{448FB78C-185A-B6EA-2C26-6DD3A49C0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0" r="11085"/>
          <a:stretch/>
        </p:blipFill>
        <p:spPr>
          <a:xfrm>
            <a:off x="6095999" y="10"/>
            <a:ext cx="609600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Async Locking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967B6D-F73A-25E7-83A9-A4871997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3" y="4176245"/>
            <a:ext cx="5492377" cy="169867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10E8A528-09F8-4B91-1566-F5957945F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671" y="649432"/>
            <a:ext cx="5301307" cy="5527531"/>
          </a:xfrm>
        </p:spPr>
        <p:txBody>
          <a:bodyPr anchor="t">
            <a:normAutofit/>
          </a:bodyPr>
          <a:lstStyle/>
          <a:p>
            <a:r>
              <a:rPr lang="en-US" dirty="0"/>
              <a:t>How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GetLock</a:t>
            </a:r>
            <a:r>
              <a:rPr lang="en-US" dirty="0"/>
              <a:t>() to Get the Semaphore associated with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Semaphore.WaitAsync</a:t>
            </a:r>
            <a:r>
              <a:rPr lang="en-US" dirty="0"/>
              <a:t>() to wait for access to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finished use </a:t>
            </a:r>
            <a:r>
              <a:rPr lang="en-US" dirty="0" err="1"/>
              <a:t>Semaphore.Release</a:t>
            </a:r>
            <a:r>
              <a:rPr lang="en-US" dirty="0"/>
              <a:t>()</a:t>
            </a:r>
          </a:p>
          <a:p>
            <a:r>
              <a:rPr lang="en-US" dirty="0"/>
              <a:t>This process allows the async locking of actions on a Character by locking access to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9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Load Character Page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061BC2-0562-3B1B-098C-EA86A93F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19" y="305878"/>
            <a:ext cx="7188858" cy="6246244"/>
          </a:xfrm>
        </p:spPr>
      </p:pic>
    </p:spTree>
    <p:extLst>
      <p:ext uri="{BB962C8B-B14F-4D97-AF65-F5344CB8AC3E}">
        <p14:creationId xmlns:p14="http://schemas.microsoft.com/office/powerpoint/2010/main" val="244206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Modify Character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7F688-00F8-F1F9-E1B7-4405A3256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47" y="849795"/>
            <a:ext cx="8663242" cy="5426559"/>
          </a:xfrm>
        </p:spPr>
      </p:pic>
    </p:spTree>
    <p:extLst>
      <p:ext uri="{BB962C8B-B14F-4D97-AF65-F5344CB8AC3E}">
        <p14:creationId xmlns:p14="http://schemas.microsoft.com/office/powerpoint/2010/main" val="389114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4" y="427092"/>
            <a:ext cx="2760990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Recursive</a:t>
            </a:r>
            <a:br>
              <a:rPr lang="en-US" sz="3200" dirty="0"/>
            </a:br>
            <a:r>
              <a:rPr lang="en-US" sz="3200" dirty="0" err="1"/>
              <a:t>ModifyByPath</a:t>
            </a:r>
            <a:r>
              <a:rPr lang="en-US" sz="3200" dirty="0"/>
              <a:t> Algorithm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AACA7B-CB4F-4FC5-5B3E-3430AA47D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55" y="803001"/>
            <a:ext cx="9008745" cy="5028569"/>
          </a:xfrm>
        </p:spPr>
      </p:pic>
    </p:spTree>
    <p:extLst>
      <p:ext uri="{BB962C8B-B14F-4D97-AF65-F5344CB8AC3E}">
        <p14:creationId xmlns:p14="http://schemas.microsoft.com/office/powerpoint/2010/main" val="221467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9982-B1B7-E94B-DEC4-6482C550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8" y="-202223"/>
            <a:ext cx="5211519" cy="1600200"/>
          </a:xfrm>
        </p:spPr>
        <p:txBody>
          <a:bodyPr/>
          <a:lstStyle/>
          <a:p>
            <a:r>
              <a:rPr lang="en-US" dirty="0"/>
              <a:t>Armor Layering Problem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CC178-777D-A8BA-DF4E-3B5BE19BE7F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can store armor slots in the binary representation of an integer. </a:t>
            </a:r>
          </a:p>
          <a:p>
            <a:r>
              <a:rPr lang="en-US" dirty="0"/>
              <a:t>0000 0000 0000 0000</a:t>
            </a:r>
          </a:p>
          <a:p>
            <a:r>
              <a:rPr lang="en-US" dirty="0"/>
              <a:t>Each bit represents whether a piece of armor takes up the corresponding spot.</a:t>
            </a:r>
          </a:p>
          <a:p>
            <a:r>
              <a:rPr lang="en-US" dirty="0"/>
              <a:t>For example: </a:t>
            </a:r>
          </a:p>
          <a:p>
            <a:r>
              <a:rPr lang="en-US" dirty="0"/>
              <a:t>0000 0000 0000 0011</a:t>
            </a:r>
          </a:p>
          <a:p>
            <a:r>
              <a:rPr lang="en-US" dirty="0"/>
              <a:t>Would represent an Armor Piece that covers the head and neck.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B9653-CF65-FAA8-1BBE-C311C347E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A piece of armor can cover X parts of the body, and takes up a Armor Layer (</a:t>
            </a:r>
            <a:r>
              <a:rPr lang="en-US" dirty="0" err="1"/>
              <a:t>Light,Medium,Heavy</a:t>
            </a:r>
            <a:r>
              <a:rPr lang="en-US" dirty="0"/>
              <a:t>)</a:t>
            </a:r>
          </a:p>
          <a:p>
            <a:r>
              <a:rPr lang="en-US" dirty="0"/>
              <a:t>For each slot you can only have one of each type of layer.</a:t>
            </a:r>
          </a:p>
          <a:p>
            <a:r>
              <a:rPr lang="en-US" dirty="0"/>
              <a:t>There are a total of 12 slots</a:t>
            </a:r>
          </a:p>
        </p:txBody>
      </p:sp>
    </p:spTree>
    <p:extLst>
      <p:ext uri="{BB962C8B-B14F-4D97-AF65-F5344CB8AC3E}">
        <p14:creationId xmlns:p14="http://schemas.microsoft.com/office/powerpoint/2010/main" val="419179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652051"/>
            <a:ext cx="8476567" cy="149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Caching Algorithm</a:t>
            </a:r>
            <a:br>
              <a:rPr lang="en-US" dirty="0"/>
            </a:br>
            <a:r>
              <a:rPr lang="en-US" sz="2000" dirty="0"/>
              <a:t>Background Service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E5FE72-E50C-4D31-BB8A-9DAC217CB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3997" y="-2084"/>
            <a:ext cx="3048003" cy="2292774"/>
            <a:chOff x="6096002" y="-9073"/>
            <a:chExt cx="6095998" cy="68670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9337740-26B0-4D7D-9991-5D74346B9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577F3C2-57C2-43EA-9688-9AD33D1A9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 descr="A black and white diagram&#10;&#10;Description automatically generated">
            <a:extLst>
              <a:ext uri="{FF2B5EF4-FFF2-40B4-BE49-F238E27FC236}">
                <a16:creationId xmlns:a16="http://schemas.microsoft.com/office/drawing/2014/main" id="{2BECE034-E0D8-C504-86C1-54B7D9A27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2920873"/>
            <a:ext cx="11406247" cy="330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UI Demo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BCFBD-9496-B298-D2C3-DE49A440B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3" name="CIS598_Pres2_Demo">
            <a:hlinkClick r:id="" action="ppaction://media"/>
            <a:extLst>
              <a:ext uri="{FF2B5EF4-FFF2-40B4-BE49-F238E27FC236}">
                <a16:creationId xmlns:a16="http://schemas.microsoft.com/office/drawing/2014/main" id="{471C1AA4-84D9-10B7-3EC7-77991606B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233E-84BD-DC3F-B31C-46131990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24DA-DA30-B104-5806-D0FCDCFFF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4639898" cy="3600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User Account (MVP)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Deletion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Character Sheet (MVP)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Deletion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Live Updating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8FECB-9D25-9C99-A5B7-3854D7B854FB}"/>
              </a:ext>
            </a:extLst>
          </p:cNvPr>
          <p:cNvSpPr txBox="1">
            <a:spLocks/>
          </p:cNvSpPr>
          <p:nvPr/>
        </p:nvSpPr>
        <p:spPr>
          <a:xfrm>
            <a:off x="6795476" y="2562226"/>
            <a:ext cx="4639898" cy="3600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Frontend Site (MVP)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User Interface WIP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Backend Server (MVP)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Auth/Data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SQL Server (MVP)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Cloud Hosting (v1.0)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Campaign Creation (v1.0)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Implementing sharing sheets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9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E49D6-031F-005C-9EF9-BD4C162B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1122363"/>
            <a:ext cx="49108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Questions?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4B20D517-B24D-7705-77B2-FDC304B5B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9" r="23279"/>
          <a:stretch/>
        </p:blipFill>
        <p:spPr>
          <a:xfrm>
            <a:off x="6083645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E92E-7EBE-35E3-EEF9-7A28E3D1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D1E8-E289-EF9B-D7A4-74858167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An application to host character sheets online, with live updating between connected clients.</a:t>
            </a:r>
          </a:p>
        </p:txBody>
      </p:sp>
    </p:spTree>
    <p:extLst>
      <p:ext uri="{BB962C8B-B14F-4D97-AF65-F5344CB8AC3E}">
        <p14:creationId xmlns:p14="http://schemas.microsoft.com/office/powerpoint/2010/main" val="144691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Tech Stack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361AD1-A8A4-401C-E746-028F7F64F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61" y="397275"/>
            <a:ext cx="8275247" cy="5988120"/>
          </a:xfrm>
        </p:spPr>
      </p:pic>
    </p:spTree>
    <p:extLst>
      <p:ext uri="{BB962C8B-B14F-4D97-AF65-F5344CB8AC3E}">
        <p14:creationId xmlns:p14="http://schemas.microsoft.com/office/powerpoint/2010/main" val="255565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Backend</a:t>
            </a:r>
            <a:br>
              <a:rPr lang="en-US" sz="3200" dirty="0"/>
            </a:br>
            <a:r>
              <a:rPr lang="en-US" sz="3200" dirty="0"/>
              <a:t>User</a:t>
            </a:r>
            <a:br>
              <a:rPr lang="en-US" sz="3200" dirty="0"/>
            </a:br>
            <a:r>
              <a:rPr lang="en-US" sz="3200" dirty="0"/>
              <a:t>System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968F4F-2AB5-C0D3-5A2A-733B51255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81" y="600516"/>
            <a:ext cx="7620794" cy="5447859"/>
          </a:xfrm>
        </p:spPr>
      </p:pic>
    </p:spTree>
    <p:extLst>
      <p:ext uri="{BB962C8B-B14F-4D97-AF65-F5344CB8AC3E}">
        <p14:creationId xmlns:p14="http://schemas.microsoft.com/office/powerpoint/2010/main" val="232402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397275"/>
            <a:ext cx="2895600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Database ERD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black screen with white rectangles&#10;&#10;Description automatically generated">
            <a:extLst>
              <a:ext uri="{FF2B5EF4-FFF2-40B4-BE49-F238E27FC236}">
                <a16:creationId xmlns:a16="http://schemas.microsoft.com/office/drawing/2014/main" id="{7E84C37E-D11C-FC5C-7D86-2CA5AE82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62" y="376356"/>
            <a:ext cx="8193738" cy="6105288"/>
          </a:xfrm>
        </p:spPr>
      </p:pic>
    </p:spTree>
    <p:extLst>
      <p:ext uri="{BB962C8B-B14F-4D97-AF65-F5344CB8AC3E}">
        <p14:creationId xmlns:p14="http://schemas.microsoft.com/office/powerpoint/2010/main" val="299806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397275"/>
            <a:ext cx="2895600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Data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Content Placeholder 6" descr="A black background with white rectangles&#10;&#10;Description automatically generated">
            <a:extLst>
              <a:ext uri="{FF2B5EF4-FFF2-40B4-BE49-F238E27FC236}">
                <a16:creationId xmlns:a16="http://schemas.microsoft.com/office/drawing/2014/main" id="{61A3A2B4-66A4-B456-2346-C4E603E23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4" y="1503562"/>
            <a:ext cx="8738578" cy="36399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0629D-EF28-FFC7-D22E-2818537EE636}"/>
              </a:ext>
            </a:extLst>
          </p:cNvPr>
          <p:cNvSpPr txBox="1"/>
          <p:nvPr/>
        </p:nvSpPr>
        <p:spPr>
          <a:xfrm>
            <a:off x="76201" y="228322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stored procedure has a DBO object related to its results. </a:t>
            </a:r>
          </a:p>
        </p:txBody>
      </p:sp>
    </p:spTree>
    <p:extLst>
      <p:ext uri="{BB962C8B-B14F-4D97-AF65-F5344CB8AC3E}">
        <p14:creationId xmlns:p14="http://schemas.microsoft.com/office/powerpoint/2010/main" val="267554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Front End Character System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725566-7707-4BD1-77C5-537FA1580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21" y="570360"/>
            <a:ext cx="8669404" cy="5717280"/>
          </a:xfrm>
        </p:spPr>
      </p:pic>
    </p:spTree>
    <p:extLst>
      <p:ext uri="{BB962C8B-B14F-4D97-AF65-F5344CB8AC3E}">
        <p14:creationId xmlns:p14="http://schemas.microsoft.com/office/powerpoint/2010/main" val="375179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/>
              <a:t>INotify</a:t>
            </a:r>
            <a:br>
              <a:rPr lang="en-US" sz="3200" dirty="0"/>
            </a:br>
            <a:r>
              <a:rPr lang="en-US" sz="3200" dirty="0"/>
              <a:t>Tracked</a:t>
            </a:r>
            <a:br>
              <a:rPr lang="en-US" sz="3200" dirty="0"/>
            </a:br>
            <a:r>
              <a:rPr lang="en-US" sz="3200" dirty="0"/>
              <a:t>Modification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F69DC89-AB76-5A8E-E96F-50811B7DD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69" y="411088"/>
            <a:ext cx="7433814" cy="5737300"/>
          </a:xfrm>
        </p:spPr>
      </p:pic>
    </p:spTree>
    <p:extLst>
      <p:ext uri="{BB962C8B-B14F-4D97-AF65-F5344CB8AC3E}">
        <p14:creationId xmlns:p14="http://schemas.microsoft.com/office/powerpoint/2010/main" val="171409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6275-0834-22A4-827A-6A67A242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49" y="397275"/>
            <a:ext cx="2554257" cy="1617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Backend</a:t>
            </a:r>
            <a:br>
              <a:rPr lang="en-US" sz="3200" dirty="0"/>
            </a:br>
            <a:r>
              <a:rPr lang="en-US" sz="3200" dirty="0"/>
              <a:t>Character System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Content Placeholder 10" descr="A black screen with white rectangles&#10;&#10;Description automatically generated">
            <a:extLst>
              <a:ext uri="{FF2B5EF4-FFF2-40B4-BE49-F238E27FC236}">
                <a16:creationId xmlns:a16="http://schemas.microsoft.com/office/drawing/2014/main" id="{2EDF49E3-C0EF-64B7-6A4C-23986AD3B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34" y="609600"/>
            <a:ext cx="646814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7916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30271B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63B"/>
      </a:accent4>
      <a:accent5>
        <a:srgbClr val="C34D73"/>
      </a:accent5>
      <a:accent6>
        <a:srgbClr val="B13B93"/>
      </a:accent6>
      <a:hlink>
        <a:srgbClr val="C2485B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295</Words>
  <Application>Microsoft Office PowerPoint</Application>
  <PresentationFormat>Widescreen</PresentationFormat>
  <Paragraphs>52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Bahnschrift</vt:lpstr>
      <vt:lpstr>MatrixVTI</vt:lpstr>
      <vt:lpstr>Sanctum Character App Progress Update</vt:lpstr>
      <vt:lpstr>Project Description Overview </vt:lpstr>
      <vt:lpstr>Tech Stack</vt:lpstr>
      <vt:lpstr>Backend User System</vt:lpstr>
      <vt:lpstr>Database ERD</vt:lpstr>
      <vt:lpstr>Data Layout</vt:lpstr>
      <vt:lpstr>Front End Character System</vt:lpstr>
      <vt:lpstr>INotify Tracked Modification</vt:lpstr>
      <vt:lpstr>Backend Character System</vt:lpstr>
      <vt:lpstr>Async Locking System</vt:lpstr>
      <vt:lpstr>Load Character Page</vt:lpstr>
      <vt:lpstr>Modify Character</vt:lpstr>
      <vt:lpstr>Recursive ModifyByPath Algorithm</vt:lpstr>
      <vt:lpstr>Armor Layering Problem</vt:lpstr>
      <vt:lpstr>Caching Algorithm Background Service</vt:lpstr>
      <vt:lpstr>UI Demo</vt:lpstr>
      <vt:lpstr>Road Map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Partridge</dc:creator>
  <cp:lastModifiedBy>John Partridge</cp:lastModifiedBy>
  <cp:revision>49</cp:revision>
  <dcterms:created xsi:type="dcterms:W3CDTF">2024-04-05T03:00:16Z</dcterms:created>
  <dcterms:modified xsi:type="dcterms:W3CDTF">2024-04-15T16:07:41Z</dcterms:modified>
</cp:coreProperties>
</file>